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6" r:id="rId2"/>
    <p:sldId id="294" r:id="rId3"/>
    <p:sldId id="299" r:id="rId4"/>
    <p:sldId id="281" r:id="rId5"/>
    <p:sldId id="301" r:id="rId6"/>
    <p:sldId id="284" r:id="rId7"/>
    <p:sldId id="302" r:id="rId8"/>
    <p:sldId id="304" r:id="rId9"/>
    <p:sldId id="305" r:id="rId10"/>
    <p:sldId id="306" r:id="rId11"/>
    <p:sldId id="307" r:id="rId12"/>
    <p:sldId id="262" r:id="rId13"/>
    <p:sldId id="295" r:id="rId14"/>
    <p:sldId id="30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8"/>
    <p:restoredTop sz="93461"/>
  </p:normalViewPr>
  <p:slideViewPr>
    <p:cSldViewPr snapToGrid="0" snapToObjects="1">
      <p:cViewPr varScale="1">
        <p:scale>
          <a:sx n="141" d="100"/>
          <a:sy n="14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4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Notification Systems (PNS)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registers with the PNS, which returns a handle.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Azure Mobile Apps instance sends a notification to its Azure Notification Hub, specifying the handle of the device to be targeted.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Azure Notification Hub sends the notification to the appropriate PNS for the device.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PNS sends the notification to the specified device.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Xamarin.Forms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processes the notification and displays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ector@megsoftconsulting.com" TargetMode="External"/><Relationship Id="rId4" Type="http://schemas.openxmlformats.org/officeDocument/2006/relationships/hyperlink" Target="https://medium.com/@hminaya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6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Diplomado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38" y="6148469"/>
            <a:ext cx="1730594" cy="3698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957811"/>
            <a:ext cx="9144000" cy="574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Day </a:t>
            </a:r>
            <a:r>
              <a:rPr lang="en-US" sz="3200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3200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16" y="0"/>
            <a:ext cx="967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648"/>
            <a:ext cx="12192000" cy="57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 smtClean="0"/>
              <a:t>Demo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690" y="514680"/>
            <a:ext cx="10515600" cy="19025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6600" dirty="0" smtClean="0"/>
              <a:t>Lab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9" name="Title 7"/>
          <p:cNvSpPr txBox="1">
            <a:spLocks/>
          </p:cNvSpPr>
          <p:nvPr/>
        </p:nvSpPr>
        <p:spPr>
          <a:xfrm>
            <a:off x="804690" y="2779414"/>
            <a:ext cx="10515600" cy="29152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Repository:</a:t>
            </a:r>
          </a:p>
          <a:p>
            <a:pPr algn="ctr"/>
            <a:r>
              <a:rPr lang="en-US" sz="4000" dirty="0" smtClean="0"/>
              <a:t>https</a:t>
            </a:r>
            <a:r>
              <a:rPr lang="en-US" sz="4000" dirty="0"/>
              <a:t>://</a:t>
            </a: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hminaya</a:t>
            </a:r>
            <a:r>
              <a:rPr lang="en-US" sz="4000" dirty="0" smtClean="0"/>
              <a:t>/DiplomadoMSDay4</a:t>
            </a:r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b="1" dirty="0" smtClean="0"/>
              <a:t>Requirements:</a:t>
            </a:r>
          </a:p>
          <a:p>
            <a:pPr algn="ctr"/>
            <a:r>
              <a:rPr lang="en-US" sz="4000" dirty="0"/>
              <a:t>http://</a:t>
            </a:r>
            <a:r>
              <a:rPr lang="en-US" sz="4000" dirty="0" err="1" smtClean="0"/>
              <a:t>bit.ly</a:t>
            </a:r>
            <a:r>
              <a:rPr lang="en-US" sz="4000" dirty="0" smtClean="0"/>
              <a:t>/DiplomadoXamarinDay4Tasks</a:t>
            </a:r>
            <a:endParaRPr lang="es-DO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44" y="715315"/>
            <a:ext cx="1914706" cy="1701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644" y="894926"/>
            <a:ext cx="2311661" cy="13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690" y="514680"/>
            <a:ext cx="10515600" cy="1902595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Feedback</a:t>
            </a:r>
            <a:endParaRPr lang="es-DO" sz="9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9" name="Title 7"/>
          <p:cNvSpPr txBox="1">
            <a:spLocks/>
          </p:cNvSpPr>
          <p:nvPr/>
        </p:nvSpPr>
        <p:spPr>
          <a:xfrm>
            <a:off x="804690" y="3501959"/>
            <a:ext cx="10515600" cy="8206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http</a:t>
            </a:r>
            <a:r>
              <a:rPr lang="en-US" sz="5400" dirty="0"/>
              <a:t>://</a:t>
            </a:r>
            <a:r>
              <a:rPr lang="en-US" sz="5400" dirty="0" err="1"/>
              <a:t>bit.ly</a:t>
            </a:r>
            <a:r>
              <a:rPr lang="en-US" sz="5400" dirty="0"/>
              <a:t>/</a:t>
            </a:r>
            <a:r>
              <a:rPr lang="en-US" sz="5400" dirty="0" err="1"/>
              <a:t>FeedbackXam</a:t>
            </a:r>
            <a:endParaRPr lang="en-US" sz="5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44" y="715315"/>
            <a:ext cx="1914706" cy="1701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644" y="894926"/>
            <a:ext cx="2311661" cy="13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Minaya</a:t>
            </a:r>
          </a:p>
          <a:p>
            <a:pPr marL="0" indent="0">
              <a:buNone/>
            </a:pPr>
            <a:r>
              <a:rPr lang="en-US" sz="2000" dirty="0" err="1" smtClean="0"/>
              <a:t>Megsoft</a:t>
            </a:r>
            <a:r>
              <a:rPr lang="en-US" sz="2000" dirty="0" smtClean="0"/>
              <a:t> Consulting</a:t>
            </a:r>
          </a:p>
          <a:p>
            <a:pPr marL="0" indent="0">
              <a:buNone/>
            </a:pPr>
            <a:r>
              <a:rPr lang="en-US" sz="2000" dirty="0" smtClean="0"/>
              <a:t>Email: </a:t>
            </a:r>
            <a:r>
              <a:rPr lang="en-US" sz="2000" dirty="0" smtClean="0">
                <a:hlinkClick r:id="rId3"/>
              </a:rPr>
              <a:t>hector@megsoftconsulting.com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Blog: </a:t>
            </a:r>
            <a:r>
              <a:rPr lang="en-US" sz="2000" dirty="0">
                <a:hlinkClick r:id="rId4"/>
              </a:rPr>
              <a:t>https://medium.com/@</a:t>
            </a:r>
            <a:r>
              <a:rPr lang="en-US" sz="2000" dirty="0" smtClean="0">
                <a:hlinkClick r:id="rId4"/>
              </a:rPr>
              <a:t>hminaya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Twitter: @</a:t>
            </a:r>
            <a:r>
              <a:rPr lang="en-US" sz="2000" dirty="0" err="1" smtClean="0"/>
              <a:t>HectorMinaya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564" y="5958061"/>
            <a:ext cx="3796419" cy="799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960" y="5673699"/>
            <a:ext cx="3605038" cy="1084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52" y="2980046"/>
            <a:ext cx="3755146" cy="19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Checklist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Day </a:t>
            </a:r>
            <a:r>
              <a:rPr lang="en-US" dirty="0"/>
              <a:t>3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Push Notifications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Demo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Lab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56" y="1745314"/>
            <a:ext cx="4128662" cy="29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 - Checklist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Xamarin Studio 6.2.1 or</a:t>
            </a:r>
          </a:p>
          <a:p>
            <a:pPr lvl="1"/>
            <a:r>
              <a:rPr lang="en-US" sz="1600" dirty="0" smtClean="0"/>
              <a:t>Visual Studio for MAC Preview (latest)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</a:p>
          <a:p>
            <a:pPr lvl="1"/>
            <a:r>
              <a:rPr lang="en-US" sz="1600" dirty="0" smtClean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SDK</a:t>
            </a:r>
          </a:p>
          <a:p>
            <a:pPr lvl="1"/>
            <a:r>
              <a:rPr lang="en-US" sz="1600" dirty="0" smtClean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iOS SDK</a:t>
            </a:r>
          </a:p>
          <a:p>
            <a:pPr lvl="1"/>
            <a:r>
              <a:rPr lang="en-US" sz="1600" dirty="0" smtClean="0"/>
              <a:t>X Code 8.3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PC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Visual Studio 2017</a:t>
            </a:r>
            <a:r>
              <a:rPr lang="en-US" sz="1600" dirty="0"/>
              <a:t> </a:t>
            </a:r>
            <a:r>
              <a:rPr lang="en-US" sz="1600" dirty="0" smtClean="0"/>
              <a:t>w/ Xamarin for Visual Studio or</a:t>
            </a:r>
          </a:p>
          <a:p>
            <a:pPr lvl="1"/>
            <a:r>
              <a:rPr lang="en-US" sz="1600" dirty="0" smtClean="0"/>
              <a:t>Visual Studio 2015 w/ Xamarin for Visual Studio (4.3.0.795)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  <a:endParaRPr lang="en-US" sz="1600" b="1" dirty="0"/>
          </a:p>
          <a:p>
            <a:pPr lvl="1"/>
            <a:r>
              <a:rPr lang="en-US" sz="1600" dirty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</a:t>
            </a:r>
            <a:r>
              <a:rPr lang="en-US" sz="1600" b="1" dirty="0"/>
              <a:t>SDK</a:t>
            </a:r>
          </a:p>
          <a:p>
            <a:pPr lvl="1"/>
            <a:r>
              <a:rPr lang="en-US" sz="1600" dirty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Mac?</a:t>
            </a:r>
          </a:p>
          <a:p>
            <a:pPr lvl="1"/>
            <a:r>
              <a:rPr lang="en-US" sz="1600" dirty="0" smtClean="0"/>
              <a:t>If you plan on testing with iOS then you need network access to a Mac w/ X Code 8.3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1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4351338"/>
          </a:xfrm>
        </p:spPr>
        <p:txBody>
          <a:bodyPr/>
          <a:lstStyle/>
          <a:p>
            <a:r>
              <a:rPr lang="en-US" dirty="0" smtClean="0"/>
              <a:t>SSID: </a:t>
            </a:r>
            <a:r>
              <a:rPr lang="en-US" dirty="0" err="1" smtClean="0"/>
              <a:t>MSFTGuest</a:t>
            </a:r>
            <a:endParaRPr lang="en-US" dirty="0" smtClean="0"/>
          </a:p>
          <a:p>
            <a:r>
              <a:rPr lang="en-US" dirty="0" smtClean="0"/>
              <a:t>Option: Event Attendee Code</a:t>
            </a:r>
          </a:p>
          <a:p>
            <a:r>
              <a:rPr lang="en-US" dirty="0" smtClean="0"/>
              <a:t>Code</a:t>
            </a:r>
            <a:r>
              <a:rPr lang="en-US" smtClean="0"/>
              <a:t>: </a:t>
            </a:r>
            <a:r>
              <a:rPr lang="en-US" b="1" smtClean="0"/>
              <a:t>msevent17qd</a:t>
            </a:r>
            <a:endParaRPr lang="en-US" b="1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201499"/>
            <a:ext cx="4010413" cy="4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/>
              <a:t>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836814" cy="3684588"/>
          </a:xfrm>
        </p:spPr>
        <p:txBody>
          <a:bodyPr/>
          <a:lstStyle/>
          <a:p>
            <a:r>
              <a:rPr lang="en-US" dirty="0" smtClean="0"/>
              <a:t>Xamarin &amp;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Materials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785164" y="2505075"/>
            <a:ext cx="6065822" cy="3684588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hminaya</a:t>
            </a:r>
            <a:r>
              <a:rPr lang="en-US" sz="2400" dirty="0"/>
              <a:t>/DiplomadoMSDay3</a:t>
            </a:r>
          </a:p>
          <a:p>
            <a:endParaRPr lang="en-US" sz="2400" dirty="0"/>
          </a:p>
          <a:p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bit.ly</a:t>
            </a:r>
            <a:r>
              <a:rPr lang="en-US" sz="2400" dirty="0"/>
              <a:t>/DiplomadoXamarinDay3Tasks</a:t>
            </a:r>
            <a:endParaRPr lang="es-DO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293" y="334044"/>
            <a:ext cx="3987800" cy="8399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16" y="3451121"/>
            <a:ext cx="1622893" cy="14425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0022" y="3319462"/>
            <a:ext cx="1966820" cy="1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Notifications!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422" y="1609206"/>
            <a:ext cx="7773155" cy="46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Notifications!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425700"/>
            <a:ext cx="8128000" cy="200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682" y="5307719"/>
            <a:ext cx="1703623" cy="14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Notifications!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21" y="582408"/>
            <a:ext cx="3285581" cy="5835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7" y="3753748"/>
            <a:ext cx="1508910" cy="1448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862" y="2298592"/>
            <a:ext cx="1925936" cy="19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257</Words>
  <Application>Microsoft Macintosh PowerPoint</Application>
  <PresentationFormat>Widescreen</PresentationFormat>
  <Paragraphs>79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Helvetica Neue</vt:lpstr>
      <vt:lpstr>Arial</vt:lpstr>
      <vt:lpstr>Office Theme</vt:lpstr>
      <vt:lpstr>Diplomado Xamarin</vt:lpstr>
      <vt:lpstr>PowerPoint Presentation</vt:lpstr>
      <vt:lpstr>Agenda</vt:lpstr>
      <vt:lpstr>Before we begin - Checklist</vt:lpstr>
      <vt:lpstr>Wifi</vt:lpstr>
      <vt:lpstr>Day 3</vt:lpstr>
      <vt:lpstr>Push Notifications!</vt:lpstr>
      <vt:lpstr>Push Notifications!</vt:lpstr>
      <vt:lpstr>Push Notifications!</vt:lpstr>
      <vt:lpstr>PowerPoint Presentation</vt:lpstr>
      <vt:lpstr>PowerPoint Presentation</vt:lpstr>
      <vt:lpstr>Demo</vt:lpstr>
      <vt:lpstr>Lab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233</cp:revision>
  <dcterms:created xsi:type="dcterms:W3CDTF">2016-05-17T03:02:01Z</dcterms:created>
  <dcterms:modified xsi:type="dcterms:W3CDTF">2017-05-26T03:55:12Z</dcterms:modified>
</cp:coreProperties>
</file>